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sldIdLst>
    <p:sldId id="266" r:id="rId5"/>
    <p:sldId id="309" r:id="rId6"/>
    <p:sldId id="310" r:id="rId7"/>
    <p:sldId id="311" r:id="rId8"/>
    <p:sldId id="312" r:id="rId9"/>
    <p:sldId id="313" r:id="rId10"/>
    <p:sldId id="314" r:id="rId11"/>
    <p:sldId id="315" r:id="rId12"/>
    <p:sldId id="316" r:id="rId13"/>
    <p:sldId id="317" r:id="rId14"/>
    <p:sldId id="321" r:id="rId15"/>
    <p:sldId id="320" r:id="rId16"/>
    <p:sldId id="322" r:id="rId17"/>
    <p:sldId id="318" r:id="rId18"/>
    <p:sldId id="31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i Chandra lekha" userId="830121a29f389267" providerId="LiveId" clId="{57B99EFD-5935-47CB-B500-55402C3C0F27}"/>
    <pc:docChg chg="custSel modSld sldOrd">
      <pc:chgData name="Sai Chandra lekha" userId="830121a29f389267" providerId="LiveId" clId="{57B99EFD-5935-47CB-B500-55402C3C0F27}" dt="2021-06-07T10:52:32.527" v="125" actId="20577"/>
      <pc:docMkLst>
        <pc:docMk/>
      </pc:docMkLst>
      <pc:sldChg chg="modSp mod ord">
        <pc:chgData name="Sai Chandra lekha" userId="830121a29f389267" providerId="LiveId" clId="{57B99EFD-5935-47CB-B500-55402C3C0F27}" dt="2021-06-07T10:52:32.527" v="125" actId="20577"/>
        <pc:sldMkLst>
          <pc:docMk/>
          <pc:sldMk cId="948263366" sldId="310"/>
        </pc:sldMkLst>
        <pc:spChg chg="mod">
          <ac:chgData name="Sai Chandra lekha" userId="830121a29f389267" providerId="LiveId" clId="{57B99EFD-5935-47CB-B500-55402C3C0F27}" dt="2021-06-07T10:52:32.527" v="125" actId="20577"/>
          <ac:spMkLst>
            <pc:docMk/>
            <pc:sldMk cId="948263366" sldId="310"/>
            <ac:spMk id="3" creationId="{11B7D043-FEA7-48D3-BA0E-FDDDC944D07C}"/>
          </ac:spMkLst>
        </pc:spChg>
      </pc:sldChg>
      <pc:sldChg chg="ord">
        <pc:chgData name="Sai Chandra lekha" userId="830121a29f389267" providerId="LiveId" clId="{57B99EFD-5935-47CB-B500-55402C3C0F27}" dt="2021-06-07T10:51:39.945" v="121"/>
        <pc:sldMkLst>
          <pc:docMk/>
          <pc:sldMk cId="3646597256" sldId="320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89190D-7997-4C04-8028-F272E18B1680}" type="datetimeFigureOut">
              <a:rPr lang="en-IN" smtClean="0"/>
              <a:t>07-06-2021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01A8E0-B5FE-4881-92BB-3150607BD1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5251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sz="5400" dirty="0"/>
              <a:t>University admit eligibility</a:t>
            </a:r>
            <a:br>
              <a:rPr lang="en-US" sz="5400" dirty="0"/>
            </a:br>
            <a:r>
              <a:rPr lang="en-US" sz="5400" dirty="0"/>
              <a:t>predictor using IBM Watson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794369CE-2E1C-4066-9CC5-4050AF725E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29650" y="4320418"/>
            <a:ext cx="2983678" cy="495018"/>
          </a:xfrm>
        </p:spPr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Team members: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462F4B-A86C-42E6-8DFB-824AAF133E7F}"/>
              </a:ext>
            </a:extLst>
          </p:cNvPr>
          <p:cNvSpPr txBox="1"/>
          <p:nvPr/>
        </p:nvSpPr>
        <p:spPr>
          <a:xfrm>
            <a:off x="9329650" y="4837713"/>
            <a:ext cx="26366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B. Sai Chandra Lekha</a:t>
            </a:r>
          </a:p>
          <a:p>
            <a:r>
              <a:rPr lang="en-IN" dirty="0"/>
              <a:t>N. Sandhya Rani</a:t>
            </a:r>
          </a:p>
          <a:p>
            <a:r>
              <a:rPr lang="en-IN" dirty="0" err="1"/>
              <a:t>Yarraboina</a:t>
            </a:r>
            <a:r>
              <a:rPr lang="en-IN" dirty="0"/>
              <a:t> Venkata </a:t>
            </a:r>
            <a:r>
              <a:rPr lang="en-IN" dirty="0" err="1"/>
              <a:t>Sravya</a:t>
            </a:r>
            <a:endParaRPr lang="en-IN" dirty="0"/>
          </a:p>
          <a:p>
            <a:r>
              <a:rPr lang="en-IN" dirty="0" err="1"/>
              <a:t>Bemini</a:t>
            </a:r>
            <a:r>
              <a:rPr lang="en-IN" dirty="0"/>
              <a:t> </a:t>
            </a:r>
            <a:r>
              <a:rPr lang="en-IN" dirty="0" err="1"/>
              <a:t>Ramu</a:t>
            </a:r>
            <a:endParaRPr lang="en-IN" dirty="0"/>
          </a:p>
          <a:p>
            <a:r>
              <a:rPr lang="en-IN" dirty="0"/>
              <a:t>P. Pavithra</a:t>
            </a:r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E94F67-F525-4D72-B100-45DD146BB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7564"/>
            <a:ext cx="12192000" cy="58104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E5558B-CE5E-412C-B718-BAF71E30CE73}"/>
              </a:ext>
            </a:extLst>
          </p:cNvPr>
          <p:cNvSpPr txBox="1"/>
          <p:nvPr/>
        </p:nvSpPr>
        <p:spPr>
          <a:xfrm>
            <a:off x="355107" y="62144"/>
            <a:ext cx="84604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" panose="020B0502040204020203" pitchFamily="34" charset="0"/>
              </a:rPr>
              <a:t>APPLICATION BULIDING</a:t>
            </a:r>
          </a:p>
          <a:p>
            <a:r>
              <a:rPr lang="en-US" sz="2400" dirty="0">
                <a:latin typeface="Bahnschrift SemiBold" panose="020B0502040204020203" pitchFamily="34" charset="0"/>
              </a:rPr>
              <a:t>Deployment of app and pushed into IBM cloud </a:t>
            </a:r>
            <a:r>
              <a:rPr lang="en-US" sz="2400" dirty="0" err="1">
                <a:latin typeface="Bahnschrift SemiBold" panose="020B0502040204020203" pitchFamily="34" charset="0"/>
              </a:rPr>
              <a:t>foundary</a:t>
            </a:r>
            <a:r>
              <a:rPr lang="en-US" sz="2400" dirty="0">
                <a:latin typeface="Bahnschrift SemiBold" panose="020B0502040204020203" pitchFamily="34" charset="0"/>
              </a:rPr>
              <a:t> app.. </a:t>
            </a:r>
            <a:endParaRPr lang="en-IN" sz="24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089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3448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6597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2248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CE354B-17DD-4EC7-915B-834368036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9192"/>
            <a:ext cx="12192000" cy="621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27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5A59D4-3303-4D5B-A99F-943B4FA71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64" y="719117"/>
            <a:ext cx="11659340" cy="58747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07C47A-15E2-4500-9463-EDE29FB40AF1}"/>
              </a:ext>
            </a:extLst>
          </p:cNvPr>
          <p:cNvSpPr txBox="1"/>
          <p:nvPr/>
        </p:nvSpPr>
        <p:spPr>
          <a:xfrm>
            <a:off x="319596" y="257452"/>
            <a:ext cx="6578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" panose="020B0502040204020203" pitchFamily="34" charset="0"/>
              </a:rPr>
              <a:t>APP IS DIRECTED INTO THE WEBPAGE</a:t>
            </a:r>
            <a:endParaRPr lang="en-IN" sz="24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670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0504A-E8CC-4A22-AF3A-32FD12E4A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1ADD9-A1A3-40F7-BC65-FDD505D80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 Narrow" panose="020B0606020202030204" pitchFamily="34" charset="0"/>
              </a:rPr>
              <a:t> Introduction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 Narrow" panose="020B0606020202030204" pitchFamily="34" charset="0"/>
              </a:rPr>
              <a:t>Data collection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 Narrow" panose="020B0606020202030204" pitchFamily="34" charset="0"/>
              </a:rPr>
              <a:t>Data Preprocessing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 Narrow" panose="020B0606020202030204" pitchFamily="34" charset="0"/>
              </a:rPr>
              <a:t>Model Building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 Narrow" panose="020B0606020202030204" pitchFamily="34" charset="0"/>
              </a:rPr>
              <a:t>Application Building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 Narrow" panose="020B0606020202030204" pitchFamily="34" charset="0"/>
              </a:rPr>
              <a:t>Train the model on IBM</a:t>
            </a:r>
          </a:p>
        </p:txBody>
      </p:sp>
    </p:spTree>
    <p:extLst>
      <p:ext uri="{BB962C8B-B14F-4D97-AF65-F5344CB8AC3E}">
        <p14:creationId xmlns:p14="http://schemas.microsoft.com/office/powerpoint/2010/main" val="137175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FA403-8F94-443C-84C4-85DCBE943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91403"/>
            <a:ext cx="10058400" cy="1140415"/>
          </a:xfrm>
        </p:spPr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7D043-FEA7-48D3-BA0E-FDDDC944D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12893"/>
            <a:ext cx="10058400" cy="37608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Helvetica Neue"/>
              </a:rPr>
              <a:t>Student admission problem is very important in educational universities. </a:t>
            </a:r>
            <a:r>
              <a:rPr lang="en-US" b="0" i="0" dirty="0" err="1">
                <a:effectLst/>
                <a:latin typeface="Helvetica Neue"/>
              </a:rPr>
              <a:t>Students</a:t>
            </a:r>
            <a:r>
              <a:rPr lang="en-US" b="0" i="0" dirty="0">
                <a:effectLst/>
                <a:latin typeface="Helvetica Neue"/>
              </a:rPr>
              <a:t> are often worried about their chances of admission to University. The aim of this project is to help students in shortlisting universities with their profiles. 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In this project, we will be using the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Admission_predict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dataset in csv format to predict the chances of students getting admission by a university based on several academic performance measurement. To yield the most accurate result, we will be going through several steps such as data preprocessing</a:t>
            </a:r>
            <a:r>
              <a:rPr lang="en-US" b="0" i="0">
                <a:solidFill>
                  <a:srgbClr val="333333"/>
                </a:solidFill>
                <a:effectLst/>
                <a:latin typeface="Helvetica Neue"/>
              </a:rPr>
              <a:t>, train-test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, feature selection, cross validation, model selection, etc. to train a linear regression model, make prediction and measure its performance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.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94826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570B17-7F9C-4658-A014-57EBE73859F8}"/>
              </a:ext>
            </a:extLst>
          </p:cNvPr>
          <p:cNvSpPr txBox="1"/>
          <p:nvPr/>
        </p:nvSpPr>
        <p:spPr>
          <a:xfrm>
            <a:off x="997527" y="914401"/>
            <a:ext cx="832658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b="0" i="1" u="sng" dirty="0">
                <a:solidFill>
                  <a:srgbClr val="333333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DATASET </a:t>
            </a:r>
          </a:p>
          <a:p>
            <a:pPr algn="l"/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The dataset contains several parameters: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GRE Scores ( out of 340 )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TOEFL Scores ( out of 120 )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University Rating ( out of 5 )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Statement of Purpose and Letter of Recommendation Strength ( out of 5 )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Undergraduate GPA ( out of 10 )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Research Experience ( either 0 or 1 )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333333"/>
                </a:solidFill>
                <a:effectLst/>
                <a:latin typeface="Helvetica Neue"/>
              </a:rPr>
              <a:t>Chance of Admit </a:t>
            </a:r>
          </a:p>
        </p:txBody>
      </p:sp>
    </p:spTree>
    <p:extLst>
      <p:ext uri="{BB962C8B-B14F-4D97-AF65-F5344CB8AC3E}">
        <p14:creationId xmlns:p14="http://schemas.microsoft.com/office/powerpoint/2010/main" val="1524357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DB5CCB-0FD3-473A-A2CA-472AA2753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08" y="659167"/>
            <a:ext cx="10522048" cy="56706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11CE54-4CC3-471D-B48F-92C25E4FC2CD}"/>
              </a:ext>
            </a:extLst>
          </p:cNvPr>
          <p:cNvSpPr txBox="1"/>
          <p:nvPr/>
        </p:nvSpPr>
        <p:spPr>
          <a:xfrm>
            <a:off x="4837168" y="83429"/>
            <a:ext cx="2517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 SemiBold" panose="020B0502040204020203" pitchFamily="34" charset="0"/>
              </a:rPr>
              <a:t>APP CODE</a:t>
            </a:r>
            <a:endParaRPr lang="en-IN" sz="36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383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D95735-EF4A-428A-9E9E-88184EE46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2760"/>
            <a:ext cx="12192000" cy="64052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6B55E1-3A22-4383-8EED-D7E52F0AA884}"/>
              </a:ext>
            </a:extLst>
          </p:cNvPr>
          <p:cNvSpPr txBox="1"/>
          <p:nvPr/>
        </p:nvSpPr>
        <p:spPr>
          <a:xfrm>
            <a:off x="115409" y="44823"/>
            <a:ext cx="9774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SemiBold" panose="020B0502040204020203" pitchFamily="34" charset="0"/>
              </a:rPr>
              <a:t>When we run app, this web page will be opened. Now we have to give the values i.e., scores</a:t>
            </a:r>
            <a:endParaRPr lang="en-IN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268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1FA9F9-3507-4008-94C0-253F5547F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39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1422E4-9C33-425D-82AE-794F7BE87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2558"/>
            <a:ext cx="12192000" cy="62454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474429-6D20-4215-B882-EC27274CA2DD}"/>
              </a:ext>
            </a:extLst>
          </p:cNvPr>
          <p:cNvSpPr txBox="1"/>
          <p:nvPr/>
        </p:nvSpPr>
        <p:spPr>
          <a:xfrm>
            <a:off x="115409" y="133165"/>
            <a:ext cx="10963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" panose="020B0502040204020203" pitchFamily="34" charset="0"/>
              </a:rPr>
              <a:t>Again when we gave input values, according to our score it gives output  </a:t>
            </a:r>
            <a:endParaRPr lang="en-IN" sz="24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335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8DC64F-0D44-4983-B96C-4209C8806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48365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{670C9AA8-D3BB-47CC-B8BB-047282FDD584}tf11437505_win32</Template>
  <TotalTime>122</TotalTime>
  <Words>281</Words>
  <Application>Microsoft Office PowerPoint</Application>
  <PresentationFormat>Widescreen</PresentationFormat>
  <Paragraphs>32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Arial Narrow</vt:lpstr>
      <vt:lpstr>Bahnschrift</vt:lpstr>
      <vt:lpstr>Bahnschrift SemiBold</vt:lpstr>
      <vt:lpstr>Calibri</vt:lpstr>
      <vt:lpstr>Cambria Math</vt:lpstr>
      <vt:lpstr>Georgia Pro Cond Light</vt:lpstr>
      <vt:lpstr>Helvetica Neue</vt:lpstr>
      <vt:lpstr>Speak Pro</vt:lpstr>
      <vt:lpstr>RetrospectVTI</vt:lpstr>
      <vt:lpstr>University admit eligibility predictor using IBM Watson</vt:lpstr>
      <vt:lpstr>Index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admit eligibility predictor using IBM Watson</dc:title>
  <dc:creator>Sai Chandra lekha</dc:creator>
  <cp:lastModifiedBy>Sai Chandra lekha</cp:lastModifiedBy>
  <cp:revision>11</cp:revision>
  <dcterms:created xsi:type="dcterms:W3CDTF">2021-06-07T08:13:53Z</dcterms:created>
  <dcterms:modified xsi:type="dcterms:W3CDTF">2021-06-07T10:54:24Z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